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8"/>
  </p:notesMasterIdLst>
  <p:sldIdLst>
    <p:sldId id="270" r:id="rId2"/>
    <p:sldId id="275" r:id="rId3"/>
    <p:sldId id="276" r:id="rId4"/>
    <p:sldId id="277" r:id="rId5"/>
    <p:sldId id="283" r:id="rId6"/>
    <p:sldId id="302" r:id="rId7"/>
    <p:sldId id="284" r:id="rId8"/>
    <p:sldId id="285" r:id="rId9"/>
    <p:sldId id="299" r:id="rId10"/>
    <p:sldId id="296" r:id="rId11"/>
    <p:sldId id="286" r:id="rId12"/>
    <p:sldId id="287" r:id="rId13"/>
    <p:sldId id="300" r:id="rId14"/>
    <p:sldId id="301" r:id="rId15"/>
    <p:sldId id="298" r:id="rId16"/>
    <p:sldId id="290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71" autoAdjust="0"/>
  </p:normalViewPr>
  <p:slideViewPr>
    <p:cSldViewPr>
      <p:cViewPr>
        <p:scale>
          <a:sx n="68" d="100"/>
          <a:sy n="68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5828C6-00C0-4E6F-941B-58C751178338}" type="datetimeFigureOut">
              <a:rPr lang="ar-JO" smtClean="0"/>
              <a:t>28/06/1438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61D974-2574-429B-AA5A-435616AEDC7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03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D974-2574-429B-AA5A-435616AEDC7A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0963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22B961-4CF1-407B-BAE1-E06E80DA9E99}" type="datetime1">
              <a:rPr lang="en-US" smtClean="0"/>
              <a:t>3/26/2017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B81CA-A7F9-4DB3-A49E-F7BDC3D2A78B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024A8-E39C-4253-B96A-A09472243CD9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F9F3A-4C98-4BB4-8262-754836A731B9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9A9EC-F665-41CF-AD45-11ACED9E0370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66D37-FE47-42B5-A647-0E6BFF371313}" type="datetime1">
              <a:rPr lang="en-US" smtClean="0"/>
              <a:t>3/26/2017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D40A86-4BC4-4772-B253-B2E1F93F363A}" type="datetime1">
              <a:rPr lang="en-US" smtClean="0"/>
              <a:t>3/26/2017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06CC4-E65E-4642-9C39-6998886F1662}" type="datetime1">
              <a:rPr lang="en-US" smtClean="0"/>
              <a:t>3/26/2017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BBD7E-CE76-43D7-B467-36D90815A02F}" type="datetime1">
              <a:rPr lang="en-US" smtClean="0"/>
              <a:t>3/26/2017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7B802D-A7A0-4B62-AA32-3BA78466B890}" type="datetime1">
              <a:rPr lang="en-US" smtClean="0"/>
              <a:t>3/26/2017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D86955-666D-4B1A-B047-BDA92B164BAA}" type="datetime1">
              <a:rPr lang="en-US" smtClean="0"/>
              <a:t>3/26/2017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9DF246-42D5-44EF-AE99-3C961715CBE5}" type="datetime1">
              <a:rPr lang="en-US" smtClean="0"/>
              <a:t>3/26/2017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athways-egypt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04576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EG" dirty="0" smtClean="0">
                <a:solidFill>
                  <a:srgbClr val="FF0000"/>
                </a:solidFill>
              </a:rPr>
              <a:t>مشروع الطرق المؤدية إلى التعليم العالى</a:t>
            </a:r>
            <a:br>
              <a:rPr lang="ar-EG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Pathways to Higher Education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main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34406"/>
            <a:ext cx="64008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3" y="2234406"/>
            <a:ext cx="890587" cy="225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77FC-102A-43BA-B741-1FE47C4DE4DD}" type="datetime1">
              <a:rPr lang="en-US" smtClean="0"/>
              <a:t>3/26/2017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6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5550"/>
            <a:ext cx="798157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للتسجيل</a:t>
            </a:r>
            <a:r>
              <a:rPr lang="he-IL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ar-JO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فى برنامج اللغة الإنجليزية التدريب عن بعد (آخر موعد 31/ 3/ 2017)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http://pathways-egypt.com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7E7A-C0C2-4666-9260-534C2EFFF917}" type="datetime1">
              <a:rPr lang="en-US" smtClean="0"/>
              <a:t>3/26/2017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8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636912"/>
            <a:ext cx="1633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1633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B6FE-A5EA-4717-8094-D235EC768B92}" type="datetime1">
              <a:rPr lang="en-US" smtClean="0"/>
              <a:t>3/26/2017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59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5A00-0B1F-4D20-A751-CC99B08008F4}" type="datetime1">
              <a:rPr lang="en-US" smtClean="0"/>
              <a:t>3/26/2017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6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600" dirty="0" smtClean="0"/>
              <a:t>سيتم عقد المقابلة الشخصية </a:t>
            </a:r>
          </a:p>
          <a:p>
            <a:r>
              <a:rPr lang="ar-JO" sz="3600" dirty="0" smtClean="0"/>
              <a:t>يوم الأحد 16/ 4/ 2017 </a:t>
            </a:r>
          </a:p>
          <a:p>
            <a:r>
              <a:rPr lang="ar-JO" sz="3600" dirty="0" smtClean="0"/>
              <a:t>من الساعة 10: 12 ظهراً</a:t>
            </a:r>
          </a:p>
          <a:p>
            <a:r>
              <a:rPr lang="ar-JO" sz="3600" dirty="0" smtClean="0"/>
              <a:t>بمقر المشروع</a:t>
            </a:r>
            <a:endParaRPr lang="ar-JO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المقابلة </a:t>
            </a:r>
            <a:r>
              <a:rPr lang="ar-JO" dirty="0" smtClean="0"/>
              <a:t>الشخصية للتدريب بالجامعة</a:t>
            </a:r>
            <a:endParaRPr lang="ar-J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C956-FE4B-4F33-9E47-4A5F094C7271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3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ar-JO" sz="4400" b="1" dirty="0" smtClean="0">
                <a:latin typeface="Times New Roman" pitchFamily="18" charset="0"/>
                <a:cs typeface="Times New Roman" pitchFamily="18" charset="0"/>
              </a:rPr>
              <a:t>جدول ورش عمل الكليات</a:t>
            </a:r>
            <a:endParaRPr lang="ar-JO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4F36-EC58-482F-BCB4-12E33F4E7ADD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2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475096"/>
              </p:ext>
            </p:extLst>
          </p:nvPr>
        </p:nvGraphicFramePr>
        <p:xfrm>
          <a:off x="0" y="-57944"/>
          <a:ext cx="9144000" cy="69159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3997">
                <a:tc>
                  <a:txBody>
                    <a:bodyPr/>
                    <a:lstStyle/>
                    <a:p>
                      <a:pPr algn="ctr" rtl="1"/>
                      <a:r>
                        <a:rPr lang="ar-JO" sz="1400" dirty="0" smtClean="0"/>
                        <a:t>اليوم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400" dirty="0" smtClean="0"/>
                        <a:t>الساعة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400" dirty="0" smtClean="0"/>
                        <a:t>الكلية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الاثنين20/ 3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10: 10.30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الآداب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rowSpan="3"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الأحد</a:t>
                      </a:r>
                      <a:r>
                        <a:rPr lang="ar-JO" sz="1400" baseline="0" dirty="0" smtClean="0"/>
                        <a:t> </a:t>
                      </a:r>
                      <a:r>
                        <a:rPr lang="ar-JO" sz="1400" dirty="0" smtClean="0"/>
                        <a:t>26/</a:t>
                      </a:r>
                      <a:r>
                        <a:rPr lang="ar-JO" sz="1400" baseline="0" dirty="0" smtClean="0"/>
                        <a:t> 3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dirty="0" smtClean="0"/>
                        <a:t>10: 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الثروة السمكية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12: 12.30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التمريض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01: 01.30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العلوم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rowSpan="4"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الاثنين 27/ 3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dirty="0" smtClean="0"/>
                        <a:t>10: 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الألسن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11: 11.30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الهندسة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12: 12.30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الحاسبات والمعلومات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01: 01.30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الزراعة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الثلاثاء 28/ 3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12: 12.30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الآداب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rowSpan="4"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الأربعاء 29/</a:t>
                      </a:r>
                      <a:r>
                        <a:rPr lang="ar-JO" sz="1400" baseline="0" dirty="0" smtClean="0"/>
                        <a:t> 3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dirty="0" smtClean="0"/>
                        <a:t>10: 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الطب البشرى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11: 11.30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التجارة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12: 12.30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الطب البيطرى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01: 01.30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التربية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rowSpan="4"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الخميس 30/</a:t>
                      </a:r>
                      <a:r>
                        <a:rPr lang="ar-JO" sz="1400" baseline="0" dirty="0" smtClean="0"/>
                        <a:t> 3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dirty="0" smtClean="0"/>
                        <a:t>10: 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التربية النوعية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11: 11.30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التربية الرياضية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12: 12.30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العلاج الطبيعى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 vMerge="1">
                  <a:txBody>
                    <a:bodyPr/>
                    <a:lstStyle/>
                    <a:p>
                      <a:pPr rtl="1"/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01: 01.30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الأسنان</a:t>
                      </a:r>
                      <a:endParaRPr lang="ar-JO" sz="1400" dirty="0"/>
                    </a:p>
                  </a:txBody>
                  <a:tcPr/>
                </a:tc>
              </a:tr>
              <a:tr h="363997"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الأربعاء 12/</a:t>
                      </a:r>
                      <a:r>
                        <a:rPr lang="ar-JO" sz="1400" baseline="0" dirty="0" smtClean="0"/>
                        <a:t> 4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10- 10.30</a:t>
                      </a:r>
                      <a:endParaRPr lang="ar-J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1400" dirty="0" smtClean="0"/>
                        <a:t>الصيدلة والتصنيع</a:t>
                      </a:r>
                      <a:r>
                        <a:rPr lang="ar-JO" sz="1400" baseline="0" dirty="0" smtClean="0"/>
                        <a:t> الدوائى</a:t>
                      </a:r>
                      <a:endParaRPr lang="ar-JO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0260-3C85-46CA-97DA-808AE90CD079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1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676399"/>
          </a:xfrm>
        </p:spPr>
        <p:txBody>
          <a:bodyPr>
            <a:normAutofit/>
          </a:bodyPr>
          <a:lstStyle/>
          <a:p>
            <a:pPr algn="ctr" rtl="1"/>
            <a:r>
              <a:rPr lang="ar-EG" dirty="0" smtClean="0">
                <a:solidFill>
                  <a:srgbClr val="FF0000"/>
                </a:solidFill>
              </a:rPr>
              <a:t>مع تحيات </a:t>
            </a:r>
            <a:br>
              <a:rPr lang="ar-EG" dirty="0" smtClean="0">
                <a:solidFill>
                  <a:srgbClr val="FF0000"/>
                </a:solidFill>
              </a:rPr>
            </a:br>
            <a:r>
              <a:rPr lang="ar-EG" dirty="0" smtClean="0">
                <a:solidFill>
                  <a:srgbClr val="FF0000"/>
                </a:solidFill>
              </a:rPr>
              <a:t>منسق المشروع بالجامعة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92896"/>
            <a:ext cx="7772400" cy="2318415"/>
          </a:xfrm>
        </p:spPr>
        <p:txBody>
          <a:bodyPr>
            <a:noAutofit/>
          </a:bodyPr>
          <a:lstStyle/>
          <a:p>
            <a:pPr algn="ctr"/>
            <a:r>
              <a:rPr lang="ar-EG" sz="2400" b="1" dirty="0" smtClean="0"/>
              <a:t>مريم جمال الدين فوزى</a:t>
            </a:r>
          </a:p>
          <a:p>
            <a:pPr algn="ctr"/>
            <a:r>
              <a:rPr lang="ar-EG" sz="2400" b="1" dirty="0" smtClean="0"/>
              <a:t>مدرس اللغة العبرية الحديثة وآدابها</a:t>
            </a:r>
          </a:p>
          <a:p>
            <a:pPr algn="ctr"/>
            <a:r>
              <a:rPr lang="ar-EG" sz="2400" b="1" dirty="0" smtClean="0"/>
              <a:t>كلية الآداب- جامعة كفر الشيخ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07EF-7D2F-4CBC-8449-BE1F71371909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4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/>
          <a:lstStyle/>
          <a:p>
            <a:pPr marL="0" indent="0" algn="ctr" rtl="1">
              <a:buNone/>
            </a:pPr>
            <a:r>
              <a:rPr lang="ar-EG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مقر المشروع بالجامعة</a:t>
            </a:r>
          </a:p>
          <a:p>
            <a:pPr marL="0" indent="0" algn="ctr" rtl="1">
              <a:buNone/>
            </a:pPr>
            <a:endParaRPr lang="ar-EG" dirty="0"/>
          </a:p>
          <a:p>
            <a:pPr marL="0" indent="0" algn="ctr" rtl="1">
              <a:buNone/>
            </a:pPr>
            <a:endParaRPr lang="ar-EG" dirty="0" smtClean="0"/>
          </a:p>
          <a:p>
            <a:pPr marL="0" indent="0" algn="ctr" rtl="1">
              <a:buNone/>
            </a:pPr>
            <a:r>
              <a:rPr lang="ar-EG" dirty="0" smtClean="0"/>
              <a:t>كلية الآداب- الدور </a:t>
            </a:r>
            <a:r>
              <a:rPr lang="ar-JO" dirty="0" smtClean="0"/>
              <a:t>السادس</a:t>
            </a: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2301240" y="21336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096000" y="21336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EF44-C842-4227-A904-AAE29BD98E6F}" type="datetime1">
              <a:rPr lang="en-US" smtClean="0"/>
              <a:t>3/26/2017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3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ar-EG" sz="3600" dirty="0" smtClean="0"/>
              <a:t>مدة التدريب على المنهج 10 أيام</a:t>
            </a:r>
          </a:p>
          <a:p>
            <a:pPr algn="just" rtl="1"/>
            <a:r>
              <a:rPr lang="ar-EG" sz="3600" dirty="0" smtClean="0"/>
              <a:t>زمن التدريب إجازة نصف العام والإجازة الصيفية</a:t>
            </a:r>
          </a:p>
          <a:p>
            <a:pPr algn="just" rtl="1"/>
            <a:r>
              <a:rPr lang="ar-EG" sz="3600" dirty="0" smtClean="0"/>
              <a:t>يحصل المتدرب على شهادة معتمدة من جامعة </a:t>
            </a:r>
            <a:r>
              <a:rPr lang="ar-JO" sz="3600" dirty="0" smtClean="0"/>
              <a:t>القاهرة وجامعة كفر الشيخ</a:t>
            </a:r>
            <a:endParaRPr lang="ar-EG" sz="3600" dirty="0" smtClean="0"/>
          </a:p>
          <a:p>
            <a:pPr algn="just" rtl="1"/>
            <a:r>
              <a:rPr lang="ar-EG" sz="3600" dirty="0" smtClean="0"/>
              <a:t>يضم الفصل ما بين 20: 25 </a:t>
            </a:r>
            <a:r>
              <a:rPr lang="ar-EG" sz="3600" dirty="0" smtClean="0"/>
              <a:t>متدرب</a:t>
            </a:r>
            <a:endParaRPr lang="ar-JO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7200" b="1" dirty="0" smtClean="0">
                <a:solidFill>
                  <a:schemeClr val="accent6">
                    <a:lumMod val="75000"/>
                  </a:schemeClr>
                </a:solidFill>
              </a:rPr>
              <a:t>التدريب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57C-5967-45AD-85B1-29962AB02D72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9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8219256" cy="4669979"/>
          </a:xfrm>
          <a:noFill/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ar-JO" b="1" dirty="0" smtClean="0"/>
              <a:t>تنمية مهارات سوق </a:t>
            </a:r>
            <a:r>
              <a:rPr lang="ar-JO" b="1" dirty="0" smtClean="0"/>
              <a:t>العمل</a:t>
            </a:r>
            <a:r>
              <a:rPr lang="ar-SA" b="1" dirty="0"/>
              <a:t>  </a:t>
            </a:r>
            <a:r>
              <a:rPr lang="ar-SA" dirty="0"/>
              <a:t> </a:t>
            </a:r>
            <a:endParaRPr lang="en-US" dirty="0"/>
          </a:p>
          <a:p>
            <a:pPr algn="just" rtl="1">
              <a:lnSpc>
                <a:spcPct val="200000"/>
              </a:lnSpc>
            </a:pPr>
            <a:r>
              <a:rPr lang="ar-EG" b="1" dirty="0"/>
              <a:t>تنمية مهارات اللغة </a:t>
            </a:r>
            <a:r>
              <a:rPr lang="ar-EG" b="1" dirty="0" smtClean="0"/>
              <a:t>ال</a:t>
            </a:r>
            <a:r>
              <a:rPr lang="ar-JO" b="1" dirty="0" smtClean="0"/>
              <a:t>إ</a:t>
            </a:r>
            <a:r>
              <a:rPr lang="ar-EG" b="1" dirty="0" smtClean="0"/>
              <a:t>نجليزية</a:t>
            </a:r>
            <a:r>
              <a:rPr lang="ar-EG" dirty="0" smtClean="0"/>
              <a:t> </a:t>
            </a:r>
            <a:r>
              <a:rPr lang="ar-EG" sz="2000" dirty="0"/>
              <a:t> </a:t>
            </a:r>
            <a:r>
              <a:rPr lang="ar-SA" sz="2000" dirty="0"/>
              <a:t> </a:t>
            </a:r>
            <a:endParaRPr lang="en-US" sz="2000" dirty="0"/>
          </a:p>
          <a:p>
            <a:pPr algn="just" rtl="1">
              <a:lnSpc>
                <a:spcPct val="200000"/>
              </a:lnSpc>
            </a:pP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60048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ar-JO" sz="5400" b="1" dirty="0" smtClean="0"/>
              <a:t>البرامج التدريبية المتاحة الآن</a:t>
            </a:r>
            <a:endParaRPr lang="en-US" sz="5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60C6-A9DF-49F8-BEF6-CC01B516DD1D}" type="datetime1">
              <a:rPr lang="en-US" smtClean="0"/>
              <a:t>3/26/2017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9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5105400"/>
          </a:xfrm>
          <a:noFill/>
        </p:spPr>
        <p:txBody>
          <a:bodyPr>
            <a:normAutofit/>
          </a:bodyPr>
          <a:lstStyle/>
          <a:p>
            <a:pPr marL="793750" indent="1588" algn="just" rtl="1">
              <a:lnSpc>
                <a:spcPct val="80000"/>
              </a:lnSpc>
              <a:buFont typeface="Arial" charset="0"/>
              <a:buNone/>
              <a:tabLst>
                <a:tab pos="8004175" algn="l"/>
              </a:tabLst>
            </a:pPr>
            <a:r>
              <a:rPr lang="ar-JO" sz="4000" b="1" dirty="0" smtClean="0">
                <a:solidFill>
                  <a:srgbClr val="FF0000"/>
                </a:solidFill>
                <a:cs typeface="+mj-cs"/>
              </a:rPr>
              <a:t>يتم التدريب بطريقتين</a:t>
            </a:r>
            <a:r>
              <a:rPr lang="ar-JO" sz="4000" dirty="0" smtClean="0">
                <a:cs typeface="+mj-cs"/>
              </a:rPr>
              <a:t>:</a:t>
            </a:r>
          </a:p>
          <a:p>
            <a:pPr marL="1250950" indent="-457200" algn="just" rtl="1">
              <a:lnSpc>
                <a:spcPct val="80000"/>
              </a:lnSpc>
              <a:buFont typeface="Wingdings" pitchFamily="2" charset="2"/>
              <a:buChar char="q"/>
              <a:tabLst>
                <a:tab pos="8004175" algn="l"/>
              </a:tabLst>
            </a:pPr>
            <a:r>
              <a:rPr lang="ar-JO" sz="4000" dirty="0" smtClean="0">
                <a:cs typeface="+mj-cs"/>
              </a:rPr>
              <a:t>تدريب عن بعد مع إدارة المشروع بالقاهرة والتسجيل على موقع المشروع</a:t>
            </a:r>
          </a:p>
          <a:p>
            <a:pPr marL="1250950" indent="-457200" algn="just">
              <a:lnSpc>
                <a:spcPct val="80000"/>
              </a:lnSpc>
              <a:buFont typeface="Wingdings" pitchFamily="2" charset="2"/>
              <a:buChar char="q"/>
              <a:tabLst>
                <a:tab pos="8004175" algn="l"/>
              </a:tabLst>
            </a:pPr>
            <a:r>
              <a:rPr lang="ar-JO" sz="4000" dirty="0" smtClean="0">
                <a:cs typeface="+mj-cs"/>
              </a:rPr>
              <a:t>تدريب بالحضور لمدة عشرة أيام بالجامعة</a:t>
            </a:r>
            <a:endParaRPr lang="en-US" sz="4000" dirty="0" smtClean="0">
              <a:cs typeface="+mj-cs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95400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4800" b="1" dirty="0" smtClean="0"/>
              <a:t>تنمية مهارات اللغة الانجليزية</a:t>
            </a:r>
            <a:r>
              <a:rPr lang="en-US" sz="4800" b="1" dirty="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0292-F5BD-4716-8E87-B13A8EB95DEF}" type="datetime1">
              <a:rPr lang="en-US" smtClean="0"/>
              <a:t>3/26/2017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4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229600" cy="1143000"/>
          </a:xfrm>
        </p:spPr>
        <p:txBody>
          <a:bodyPr/>
          <a:lstStyle/>
          <a:p>
            <a:pPr algn="ctr"/>
            <a:r>
              <a:rPr lang="ar-JO" dirty="0" smtClean="0">
                <a:latin typeface="Times New Roman" pitchFamily="18" charset="0"/>
                <a:cs typeface="Times New Roman" pitchFamily="18" charset="0"/>
              </a:rPr>
              <a:t>الباثواى على موقع الجامعة</a:t>
            </a: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2AD-1E35-4DB4-8B6F-1C283BC4277C}" type="datetime1">
              <a:rPr lang="en-US" smtClean="0"/>
              <a:t>3/26/2017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7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8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385">
            <a:off x="1307109" y="3319823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15668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9267-9796-4518-80E3-C8068635B0F6}" type="datetime1">
              <a:rPr lang="en-US" smtClean="0"/>
              <a:t>3/26/2017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D02-B71C-44F4-8718-CD4797B591F0}" type="datetime1">
              <a:rPr lang="en-US" smtClean="0"/>
              <a:t>3/26/2017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67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 algn="just"/>
            <a:r>
              <a:rPr lang="ar-JO" b="1" dirty="0" smtClean="0"/>
              <a:t>باثواي وتنمية المهارات الطلابية</a:t>
            </a:r>
            <a:endParaRPr lang="ar-J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21"/>
            <a:ext cx="8229600" cy="975307"/>
          </a:xfrm>
        </p:spPr>
        <p:txBody>
          <a:bodyPr/>
          <a:lstStyle/>
          <a:p>
            <a:pPr algn="ctr"/>
            <a:r>
              <a:rPr lang="ar-JO" dirty="0" smtClean="0"/>
              <a:t>صفحة الباثواى على الفيس بوك</a:t>
            </a:r>
            <a:endParaRPr lang="ar-JO" dirty="0"/>
          </a:p>
        </p:txBody>
      </p:sp>
      <p:pic>
        <p:nvPicPr>
          <p:cNvPr id="2050" name="Picture 2" descr="C:\Users\lapan\Pictures\Screenshots\Screensho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2861990">
            <a:off x="8501207" y="1095526"/>
            <a:ext cx="864096" cy="12523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DDBE-8D04-49BA-BB09-A97F339AB596}" type="datetime1">
              <a:rPr lang="en-US" smtClean="0"/>
              <a:t>3/26/2017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مشروع الطرق المؤدية إلى التعليم العالى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7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751</TotalTime>
  <Words>391</Words>
  <Application>Microsoft Office PowerPoint</Application>
  <PresentationFormat>On-screen Show 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مشروع الطرق المؤدية إلى التعليم العالى Pathways to Higher Education</vt:lpstr>
      <vt:lpstr>PowerPoint Presentation</vt:lpstr>
      <vt:lpstr>التدريب</vt:lpstr>
      <vt:lpstr>البرامج التدريبية المتاحة الآن</vt:lpstr>
      <vt:lpstr>تنمية مهارات اللغة الانجليزية </vt:lpstr>
      <vt:lpstr>الباثواى على موقع الجامعة</vt:lpstr>
      <vt:lpstr>PowerPoint Presentation</vt:lpstr>
      <vt:lpstr>PowerPoint Presentation</vt:lpstr>
      <vt:lpstr>صفحة الباثواى على الفيس بوك</vt:lpstr>
      <vt:lpstr>للتسجيل فى برنامج اللغة الإنجليزية التدريب عن بعد (آخر موعد 31/ 3/ 2017) http://pathways-egypt.com</vt:lpstr>
      <vt:lpstr>PowerPoint Presentation</vt:lpstr>
      <vt:lpstr>PowerPoint Presentation</vt:lpstr>
      <vt:lpstr>المقابلة الشخصية للتدريب بالجامعة</vt:lpstr>
      <vt:lpstr>PowerPoint Presentation</vt:lpstr>
      <vt:lpstr>PowerPoint Presentation</vt:lpstr>
      <vt:lpstr>مع تحيات  منسق المشروع بالجامعة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</dc:creator>
  <cp:lastModifiedBy>lapan</cp:lastModifiedBy>
  <cp:revision>46</cp:revision>
  <dcterms:created xsi:type="dcterms:W3CDTF">2016-02-08T16:53:38Z</dcterms:created>
  <dcterms:modified xsi:type="dcterms:W3CDTF">2017-03-26T14:53:08Z</dcterms:modified>
</cp:coreProperties>
</file>